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68B66-4EDA-4DBC-BA31-378BE4E335F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382A0-A690-432D-AB40-56767653C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6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382A0-A690-432D-AB40-56767653CA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7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A1B4-0A82-4FF1-B197-F0AEB8548677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27BE-4A58-48E5-8D13-48233502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8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A1B4-0A82-4FF1-B197-F0AEB8548677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27BE-4A58-48E5-8D13-48233502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A1B4-0A82-4FF1-B197-F0AEB8548677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27BE-4A58-48E5-8D13-48233502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A1B4-0A82-4FF1-B197-F0AEB8548677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27BE-4A58-48E5-8D13-48233502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5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A1B4-0A82-4FF1-B197-F0AEB8548677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27BE-4A58-48E5-8D13-48233502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0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A1B4-0A82-4FF1-B197-F0AEB8548677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27BE-4A58-48E5-8D13-48233502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5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A1B4-0A82-4FF1-B197-F0AEB8548677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27BE-4A58-48E5-8D13-48233502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A1B4-0A82-4FF1-B197-F0AEB8548677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27BE-4A58-48E5-8D13-48233502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A1B4-0A82-4FF1-B197-F0AEB8548677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27BE-4A58-48E5-8D13-48233502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5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A1B4-0A82-4FF1-B197-F0AEB8548677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27BE-4A58-48E5-8D13-48233502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A1B4-0A82-4FF1-B197-F0AEB8548677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27BE-4A58-48E5-8D13-48233502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8A1B4-0A82-4FF1-B197-F0AEB8548677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27BE-4A58-48E5-8D13-48233502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8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tmp"/><Relationship Id="rId18" Type="http://schemas.openxmlformats.org/officeDocument/2006/relationships/image" Target="../media/image16.tm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tmp"/><Relationship Id="rId1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577164" y="1639281"/>
            <a:ext cx="5246255" cy="35005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334327"/>
            <a:ext cx="12192000" cy="69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02216" y="0"/>
            <a:ext cx="73891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5218543" y="2493818"/>
            <a:ext cx="2115127" cy="16682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311071" y="2346037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218397" y="2295268"/>
            <a:ext cx="72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038536" y="3752273"/>
            <a:ext cx="199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Carbohydrates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904181" y="3860799"/>
            <a:ext cx="133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ucleic Acid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309721" y="3143265"/>
            <a:ext cx="178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MacroMolecules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839087" y="1277277"/>
            <a:ext cx="331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C.H.O.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257594" y="2061365"/>
            <a:ext cx="14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C.H.O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15865" y="3544987"/>
            <a:ext cx="14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C.H.O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7374982" y="3606801"/>
            <a:ext cx="14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C.H.O.</a:t>
            </a:r>
            <a:r>
              <a:rPr lang="en-US" dirty="0" smtClean="0">
                <a:solidFill>
                  <a:srgbClr val="FF0000"/>
                </a:solidFill>
              </a:rPr>
              <a:t>N.P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7503" y="3643763"/>
            <a:ext cx="1176849" cy="914650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851" y="5320996"/>
            <a:ext cx="1471177" cy="15197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1204097" y="3860512"/>
            <a:ext cx="192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 Carbs</a:t>
            </a:r>
            <a:endParaRPr lang="en-US" dirty="0"/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0259" y="5527677"/>
            <a:ext cx="852020" cy="10364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6200000">
            <a:off x="1604423" y="5677371"/>
            <a:ext cx="149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Energy</a:t>
            </a:r>
            <a:endParaRPr lang="en-US" sz="3200" b="1" u="sng" dirty="0"/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692" y="5321989"/>
            <a:ext cx="1896763" cy="1073662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8134" y="3490737"/>
            <a:ext cx="1003365" cy="8583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-1270482" y="3977979"/>
            <a:ext cx="2955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Building Blocks or Monomers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632913" y="4239394"/>
            <a:ext cx="6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74398" y="334276"/>
            <a:ext cx="1249866" cy="839150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2129" y="324671"/>
            <a:ext cx="1003365" cy="85836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16200000">
            <a:off x="1647012" y="103930"/>
            <a:ext cx="2955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Building Blocks or Monomers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4159240" y="507491"/>
            <a:ext cx="138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Amino Acid</a:t>
            </a:r>
            <a:endParaRPr lang="en-US" u="sng" dirty="0"/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7831" y="1086020"/>
            <a:ext cx="1134580" cy="11345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16200000">
            <a:off x="-1365013" y="967472"/>
            <a:ext cx="3257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Builds Muscles </a:t>
            </a:r>
            <a:endParaRPr lang="en-US" sz="3200" b="1" u="sng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4128826" y="448059"/>
            <a:ext cx="6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 rot="16200000">
            <a:off x="4845765" y="1662383"/>
            <a:ext cx="1300257" cy="245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5015222" y="2282492"/>
            <a:ext cx="419575" cy="189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1248" y="2112009"/>
            <a:ext cx="1291432" cy="901164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3422" y="2177058"/>
            <a:ext cx="1259802" cy="72351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 rot="16200000">
            <a:off x="10006156" y="1365365"/>
            <a:ext cx="364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Storage for Energy &amp; Insulation</a:t>
            </a:r>
            <a:endParaRPr lang="en-US" sz="2000" b="1" u="sng" dirty="0"/>
          </a:p>
        </p:txBody>
      </p:sp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28659" y="1815154"/>
            <a:ext cx="1502010" cy="950600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69746" y="359914"/>
            <a:ext cx="1003365" cy="858360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88271" y="5472862"/>
            <a:ext cx="1003365" cy="85836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 rot="16200000">
            <a:off x="5954020" y="5173594"/>
            <a:ext cx="2955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Building Blocks or Monomers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6010839" y="200069"/>
            <a:ext cx="2955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Building Blocks or Monomers</a:t>
            </a:r>
            <a:endParaRPr lang="en-US" sz="1000" dirty="0"/>
          </a:p>
        </p:txBody>
      </p:sp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36804" y="250233"/>
            <a:ext cx="1619333" cy="133991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 rot="16200000">
            <a:off x="7179202" y="423186"/>
            <a:ext cx="190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Triglycerides</a:t>
            </a:r>
            <a:endParaRPr lang="en-US" u="sng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7458353" y="631695"/>
            <a:ext cx="6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7378920" y="5525239"/>
            <a:ext cx="6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2106" y="1912099"/>
            <a:ext cx="1143718" cy="852550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8852">
            <a:off x="9704801" y="2553686"/>
            <a:ext cx="734695" cy="518608"/>
          </a:xfrm>
          <a:prstGeom prst="rect">
            <a:avLst/>
          </a:prstGeom>
        </p:spPr>
      </p:pic>
      <p:pic>
        <p:nvPicPr>
          <p:cNvPr id="56" name="Picture 55" descr="Screen Clippi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77807" y="5063730"/>
            <a:ext cx="1866996" cy="1365320"/>
          </a:xfrm>
          <a:prstGeom prst="rect">
            <a:avLst/>
          </a:prstGeom>
        </p:spPr>
      </p:pic>
      <p:sp>
        <p:nvSpPr>
          <p:cNvPr id="58" name="Right Arrow 57"/>
          <p:cNvSpPr/>
          <p:nvPr/>
        </p:nvSpPr>
        <p:spPr>
          <a:xfrm rot="12867848">
            <a:off x="8710989" y="6430315"/>
            <a:ext cx="496939" cy="28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9193965" y="3512664"/>
            <a:ext cx="249843" cy="3167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8301301" y="3512663"/>
            <a:ext cx="805428" cy="140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Screen Clippi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24067" y="3665388"/>
            <a:ext cx="1640496" cy="158774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 rot="16200000">
            <a:off x="8783899" y="4803889"/>
            <a:ext cx="2165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DNA &amp; RNA</a:t>
            </a:r>
            <a:endParaRPr lang="en-US" sz="3200" b="1" u="sng" dirty="0"/>
          </a:p>
        </p:txBody>
      </p:sp>
      <p:sp>
        <p:nvSpPr>
          <p:cNvPr id="63" name="TextBox 62"/>
          <p:cNvSpPr txBox="1"/>
          <p:nvPr/>
        </p:nvSpPr>
        <p:spPr>
          <a:xfrm>
            <a:off x="10292453" y="6347661"/>
            <a:ext cx="15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ALL FOODS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16200000">
            <a:off x="9481120" y="492240"/>
            <a:ext cx="100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</a:t>
            </a:r>
            <a:r>
              <a:rPr lang="en-US" dirty="0" smtClean="0"/>
              <a:t> like a</a:t>
            </a:r>
            <a:endParaRPr lang="en-US" dirty="0"/>
          </a:p>
        </p:txBody>
      </p:sp>
      <p:pic>
        <p:nvPicPr>
          <p:cNvPr id="65" name="Picture 64" descr="Screen Clippi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00190" y="400232"/>
            <a:ext cx="1360435" cy="975327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6200000">
            <a:off x="3090128" y="4267893"/>
            <a:ext cx="995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Long term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4052073" y="5860432"/>
            <a:ext cx="995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Short term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9582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57</Words>
  <Application>Microsoft Office PowerPoint</Application>
  <PresentationFormat>Widescreen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Donaldson</dc:creator>
  <cp:lastModifiedBy>Ryan Donaldson</cp:lastModifiedBy>
  <cp:revision>5</cp:revision>
  <dcterms:created xsi:type="dcterms:W3CDTF">2017-08-18T20:02:25Z</dcterms:created>
  <dcterms:modified xsi:type="dcterms:W3CDTF">2017-08-18T20:33:31Z</dcterms:modified>
</cp:coreProperties>
</file>