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2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9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5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2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3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2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7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0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8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7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7258-BEDB-4169-8B86-C4B2DFD11ED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B906-987E-4286-995B-87C80F190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2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2907" y="748145"/>
            <a:ext cx="2309091" cy="2826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2617" y="886691"/>
            <a:ext cx="969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26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71781" y="1443634"/>
            <a:ext cx="1348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Fe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1671781" y="2161309"/>
            <a:ext cx="1976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Iron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13343" y="2715675"/>
            <a:ext cx="1754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55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438073" y="1422645"/>
            <a:ext cx="470130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Atomic Number:</a:t>
            </a:r>
          </a:p>
          <a:p>
            <a:r>
              <a:rPr lang="en-US" dirty="0" smtClean="0"/>
              <a:t>Atomic Mass:</a:t>
            </a:r>
          </a:p>
          <a:p>
            <a:r>
              <a:rPr lang="en-US" dirty="0" smtClean="0"/>
              <a:t>Protons:</a:t>
            </a:r>
          </a:p>
          <a:p>
            <a:r>
              <a:rPr lang="en-US" dirty="0" smtClean="0"/>
              <a:t>Electrons:</a:t>
            </a:r>
          </a:p>
          <a:p>
            <a:r>
              <a:rPr lang="en-US" dirty="0" smtClean="0"/>
              <a:t>Neutrons: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2907" y="3791527"/>
            <a:ext cx="2309091" cy="2826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82617" y="3930073"/>
            <a:ext cx="969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1781" y="4487016"/>
            <a:ext cx="1348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25416" y="5202605"/>
            <a:ext cx="1976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Nitrogen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547089" y="5817897"/>
            <a:ext cx="1754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14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4438072" y="4340569"/>
            <a:ext cx="470130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Atomic Number:</a:t>
            </a:r>
          </a:p>
          <a:p>
            <a:r>
              <a:rPr lang="en-US" dirty="0" smtClean="0"/>
              <a:t>Atomic Mass:</a:t>
            </a:r>
          </a:p>
          <a:p>
            <a:r>
              <a:rPr lang="en-US" dirty="0" smtClean="0"/>
              <a:t>Protons:</a:t>
            </a:r>
          </a:p>
          <a:p>
            <a:r>
              <a:rPr lang="en-US" dirty="0" smtClean="0"/>
              <a:t>Electrons:</a:t>
            </a:r>
          </a:p>
          <a:p>
            <a:r>
              <a:rPr lang="en-US" dirty="0" smtClean="0"/>
              <a:t>Neutrons: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7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056" y="1016204"/>
            <a:ext cx="5321064" cy="4496220"/>
          </a:xfrm>
          <a:prstGeom prst="rect">
            <a:avLst/>
          </a:prstGeom>
        </p:spPr>
      </p:pic>
      <p:sp>
        <p:nvSpPr>
          <p:cNvPr id="3" name="Plus 2"/>
          <p:cNvSpPr/>
          <p:nvPr/>
        </p:nvSpPr>
        <p:spPr>
          <a:xfrm>
            <a:off x="5292897" y="2669309"/>
            <a:ext cx="378691" cy="415636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5223625" y="3385127"/>
            <a:ext cx="378691" cy="415636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5953297" y="3056496"/>
            <a:ext cx="378691" cy="415636"/>
          </a:xfrm>
          <a:prstGeom prst="mathPlu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6797963" y="4137891"/>
            <a:ext cx="332509" cy="249382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>
            <a:off x="3895667" y="3676072"/>
            <a:ext cx="332509" cy="249382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>
            <a:off x="5865550" y="1528618"/>
            <a:ext cx="332509" cy="249382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860551" y="1279155"/>
            <a:ext cx="299258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Protons: </a:t>
            </a:r>
          </a:p>
          <a:p>
            <a:r>
              <a:rPr lang="en-US" dirty="0" smtClean="0"/>
              <a:t>Electrons: </a:t>
            </a:r>
          </a:p>
          <a:p>
            <a:r>
              <a:rPr lang="en-US" dirty="0" smtClean="0"/>
              <a:t>Neutrons: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 are the protons and neutrons located:</a:t>
            </a:r>
          </a:p>
          <a:p>
            <a:endParaRPr lang="en-US" dirty="0"/>
          </a:p>
          <a:p>
            <a:r>
              <a:rPr lang="en-US" dirty="0" smtClean="0"/>
              <a:t>Where are the Electrons located: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Atomic Number for this Atom: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7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61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Donaldson</dc:creator>
  <cp:lastModifiedBy>Ryan Donaldson</cp:lastModifiedBy>
  <cp:revision>2</cp:revision>
  <dcterms:created xsi:type="dcterms:W3CDTF">2018-08-16T19:02:34Z</dcterms:created>
  <dcterms:modified xsi:type="dcterms:W3CDTF">2018-08-16T19:07:36Z</dcterms:modified>
</cp:coreProperties>
</file>