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0DC7-BD6C-401E-AC09-00AD9EE4D29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FE3B-BB50-431D-9845-906831C4D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25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0DC7-BD6C-401E-AC09-00AD9EE4D29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FE3B-BB50-431D-9845-906831C4D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90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0DC7-BD6C-401E-AC09-00AD9EE4D29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FE3B-BB50-431D-9845-906831C4D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0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0DC7-BD6C-401E-AC09-00AD9EE4D29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FE3B-BB50-431D-9845-906831C4D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77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0DC7-BD6C-401E-AC09-00AD9EE4D29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FE3B-BB50-431D-9845-906831C4D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93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0DC7-BD6C-401E-AC09-00AD9EE4D29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FE3B-BB50-431D-9845-906831C4D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273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0DC7-BD6C-401E-AC09-00AD9EE4D29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FE3B-BB50-431D-9845-906831C4D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6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0DC7-BD6C-401E-AC09-00AD9EE4D29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FE3B-BB50-431D-9845-906831C4D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97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0DC7-BD6C-401E-AC09-00AD9EE4D29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FE3B-BB50-431D-9845-906831C4D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852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0DC7-BD6C-401E-AC09-00AD9EE4D29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FE3B-BB50-431D-9845-906831C4D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26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0DC7-BD6C-401E-AC09-00AD9EE4D29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FE3B-BB50-431D-9845-906831C4D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4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30DC7-BD6C-401E-AC09-00AD9EE4D29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AFE3B-BB50-431D-9845-906831C4D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43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518121" y="1893455"/>
            <a:ext cx="5201437" cy="2701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1422962" y="1658308"/>
            <a:ext cx="215632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smtClean="0"/>
              <a:t>Si</a:t>
            </a:r>
            <a:endParaRPr lang="en-US" sz="19900" b="1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513320" y="2635114"/>
            <a:ext cx="111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14</a:t>
            </a:r>
            <a:endParaRPr lang="en-US" sz="660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3528533" y="2337048"/>
            <a:ext cx="34082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28.086</a:t>
            </a:r>
            <a:endParaRPr lang="en-US" sz="6600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2612174" y="2528685"/>
            <a:ext cx="29326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Silicon</a:t>
            </a:r>
            <a:endParaRPr lang="en-US" sz="72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872264" y="2895304"/>
            <a:ext cx="2254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Atomic Number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4088" y="1449809"/>
            <a:ext cx="4968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sp>
        <p:nvSpPr>
          <p:cNvPr id="12" name="TextBox 11"/>
          <p:cNvSpPr txBox="1"/>
          <p:nvPr/>
        </p:nvSpPr>
        <p:spPr>
          <a:xfrm rot="16036047">
            <a:off x="51095" y="4169647"/>
            <a:ext cx="3814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-571826" y="507887"/>
            <a:ext cx="1655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Protons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-593720" y="4915700"/>
            <a:ext cx="1655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Electrons</a:t>
            </a:r>
            <a:endParaRPr lang="en-US" sz="2400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5966691" y="0"/>
            <a:ext cx="18473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14259228">
            <a:off x="4512560" y="5094529"/>
            <a:ext cx="1385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Atomic Mass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4969844" y="1354751"/>
            <a:ext cx="4968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4325020" y="96492"/>
            <a:ext cx="1865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</a:rPr>
              <a:t>28</a:t>
            </a:r>
            <a:endParaRPr lang="en-US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3688167" y="535814"/>
            <a:ext cx="1607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Needs to be rounded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1" name="Picture 20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084514" y="1927148"/>
            <a:ext cx="5562886" cy="3003704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 rot="16200000">
            <a:off x="4274604" y="2638481"/>
            <a:ext cx="4849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This is a picture of an ATOM</a:t>
            </a:r>
            <a:endParaRPr lang="en-US" sz="2400" u="sng" dirty="0"/>
          </a:p>
        </p:txBody>
      </p:sp>
      <p:sp>
        <p:nvSpPr>
          <p:cNvPr id="25" name="Right Arrow 24"/>
          <p:cNvSpPr/>
          <p:nvPr/>
        </p:nvSpPr>
        <p:spPr>
          <a:xfrm>
            <a:off x="464945" y="3126136"/>
            <a:ext cx="366328" cy="189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293934" y="4873668"/>
            <a:ext cx="2414379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 FIND NEUTRONS</a:t>
            </a:r>
          </a:p>
          <a:p>
            <a:endParaRPr lang="en-US" dirty="0"/>
          </a:p>
          <a:p>
            <a:r>
              <a:rPr lang="en-US" dirty="0" smtClean="0"/>
              <a:t>Atomic Mass – Atomic #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28 </a:t>
            </a:r>
            <a:r>
              <a:rPr lang="en-US" dirty="0" smtClean="0"/>
              <a:t>–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14</a:t>
            </a:r>
            <a:r>
              <a:rPr lang="en-US" dirty="0" smtClean="0"/>
              <a:t> = 14 Neutrons</a:t>
            </a:r>
          </a:p>
          <a:p>
            <a:r>
              <a:rPr lang="en-US" dirty="0" smtClean="0"/>
              <a:t>	</a:t>
            </a:r>
          </a:p>
          <a:p>
            <a:endParaRPr lang="en-US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8242622" y="1401422"/>
            <a:ext cx="5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 rot="16200000">
            <a:off x="10086197" y="1082891"/>
            <a:ext cx="563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-</a:t>
            </a:r>
            <a:endParaRPr lang="en-US" sz="3600" dirty="0"/>
          </a:p>
        </p:txBody>
      </p:sp>
      <p:sp>
        <p:nvSpPr>
          <p:cNvPr id="29" name="TextBox 28"/>
          <p:cNvSpPr txBox="1"/>
          <p:nvPr/>
        </p:nvSpPr>
        <p:spPr>
          <a:xfrm>
            <a:off x="8679752" y="489647"/>
            <a:ext cx="1349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Neutral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354349" y="5704664"/>
            <a:ext cx="272472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 Find the Atomic Mass</a:t>
            </a:r>
          </a:p>
          <a:p>
            <a:r>
              <a:rPr lang="en-US" dirty="0" smtClean="0"/>
              <a:t>Neutrons + Protons = Mass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14</a:t>
            </a:r>
            <a:r>
              <a:rPr lang="en-US" dirty="0" smtClean="0"/>
              <a:t> +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14</a:t>
            </a:r>
            <a:r>
              <a:rPr lang="en-US" dirty="0" smtClean="0"/>
              <a:t> = 28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 rot="16200000">
            <a:off x="333359" y="726784"/>
            <a:ext cx="645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14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6200000">
            <a:off x="389289" y="5078309"/>
            <a:ext cx="5410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02332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59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Donaldson</dc:creator>
  <cp:lastModifiedBy>Ryan Donaldson</cp:lastModifiedBy>
  <cp:revision>4</cp:revision>
  <dcterms:created xsi:type="dcterms:W3CDTF">2017-08-23T14:11:24Z</dcterms:created>
  <dcterms:modified xsi:type="dcterms:W3CDTF">2017-08-23T15:18:07Z</dcterms:modified>
</cp:coreProperties>
</file>